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56" r:id="rId2"/>
    <p:sldId id="277" r:id="rId3"/>
    <p:sldId id="272" r:id="rId4"/>
    <p:sldId id="275" r:id="rId5"/>
    <p:sldId id="276" r:id="rId6"/>
    <p:sldId id="258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76" autoAdjust="0"/>
    <p:restoredTop sz="94717" autoAdjust="0"/>
  </p:normalViewPr>
  <p:slideViewPr>
    <p:cSldViewPr>
      <p:cViewPr varScale="1">
        <p:scale>
          <a:sx n="66" d="100"/>
          <a:sy n="66" d="100"/>
        </p:scale>
        <p:origin x="-14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примеры 8</c:v>
                </c:pt>
                <c:pt idx="1">
                  <c:v>уравнения 4</c:v>
                </c:pt>
                <c:pt idx="2">
                  <c:v>неравенства</c:v>
                </c:pt>
                <c:pt idx="3">
                  <c:v>геометрические задания 2</c:v>
                </c:pt>
                <c:pt idx="4">
                  <c:v>задачи 12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</c:v>
                </c:pt>
                <c:pt idx="1">
                  <c:v>4</c:v>
                </c:pt>
                <c:pt idx="2">
                  <c:v>0</c:v>
                </c:pt>
                <c:pt idx="3">
                  <c:v>2</c:v>
                </c:pt>
                <c:pt idx="4">
                  <c:v>12</c:v>
                </c:pt>
              </c:numCache>
            </c:numRef>
          </c:val>
        </c:ser>
        <c:shape val="box"/>
        <c:axId val="57123200"/>
        <c:axId val="57124736"/>
        <c:axId val="0"/>
      </c:bar3DChart>
      <c:catAx>
        <c:axId val="57123200"/>
        <c:scaling>
          <c:orientation val="minMax"/>
        </c:scaling>
        <c:axPos val="b"/>
        <c:tickLblPos val="nextTo"/>
        <c:crossAx val="57124736"/>
        <c:crosses val="autoZero"/>
        <c:auto val="1"/>
        <c:lblAlgn val="ctr"/>
        <c:lblOffset val="100"/>
      </c:catAx>
      <c:valAx>
        <c:axId val="57124736"/>
        <c:scaling>
          <c:orientation val="minMax"/>
        </c:scaling>
        <c:axPos val="l"/>
        <c:majorGridlines/>
        <c:numFmt formatCode="General" sourceLinked="1"/>
        <c:tickLblPos val="nextTo"/>
        <c:crossAx val="57123200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4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3209027083273067"/>
          <c:y val="0.28765436295742347"/>
          <c:w val="0.86790972916726949"/>
          <c:h val="0.36407322708393397"/>
        </c:manualLayout>
      </c:layout>
      <c:bar3DChart>
        <c:barDir val="col"/>
        <c:grouping val="clustered"/>
        <c:shape val="box"/>
        <c:axId val="34084352"/>
        <c:axId val="34085888"/>
        <c:axId val="0"/>
      </c:bar3DChart>
      <c:catAx>
        <c:axId val="34084352"/>
        <c:scaling>
          <c:orientation val="minMax"/>
        </c:scaling>
        <c:delete val="1"/>
        <c:axPos val="b"/>
        <c:majorTickMark val="none"/>
        <c:tickLblPos val="none"/>
        <c:crossAx val="34085888"/>
        <c:crosses val="autoZero"/>
        <c:auto val="1"/>
        <c:lblAlgn val="ctr"/>
        <c:lblOffset val="100"/>
      </c:catAx>
      <c:valAx>
        <c:axId val="3408588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4084352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CA495-0CA3-4EF7-AA81-30125BC8D3F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A972F-268E-4CDE-A371-B934CD04F0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A972F-268E-4CDE-A371-B934CD04F0C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85794"/>
            <a:ext cx="7637334" cy="104298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Научно-исследовательский проект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2500306"/>
            <a:ext cx="6459302" cy="183788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600" b="1" dirty="0" smtClean="0">
                <a:ln>
                  <a:prstDash val="solid"/>
                </a:ln>
                <a:solidFill>
                  <a:srgbClr val="FFC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«Составление задачника по математике»</a:t>
            </a:r>
            <a:endParaRPr lang="ru-RU" sz="3600" b="1" dirty="0">
              <a:ln>
                <a:prstDash val="solid"/>
              </a:ln>
              <a:solidFill>
                <a:srgbClr val="FFC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4408488" y="4508500"/>
            <a:ext cx="3949726" cy="155733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Автор:</a:t>
            </a:r>
          </a:p>
          <a:p>
            <a:pPr marL="274320" marR="0" lvl="0" indent="-274320" algn="ctr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Дамзина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Яна</a:t>
            </a:r>
          </a:p>
          <a:p>
            <a:pPr marL="274320" marR="0" lvl="0" indent="-274320" algn="ctr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Ученица</a:t>
            </a: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 «Б» класса</a:t>
            </a:r>
          </a:p>
          <a:p>
            <a:pPr marL="274320" marR="0" lvl="0" indent="-274320" algn="ctr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lang="ru-RU" sz="2000" b="1" i="1" baseline="0" dirty="0" smtClean="0"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marL="274320" marR="0" lvl="0" indent="-274320" algn="ctr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ru-RU" sz="20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Дрогоруб Тамара Николаевна </a:t>
            </a: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6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8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8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Цель, задачи, гипотеза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создать задачник по математике для учащихся первого  </a:t>
            </a:r>
            <a:r>
              <a:rPr lang="ru-RU" dirty="0" smtClean="0"/>
              <a:t>класса</a:t>
            </a:r>
          </a:p>
          <a:p>
            <a:pPr lvl="0">
              <a:lnSpc>
                <a:spcPct val="70000"/>
              </a:lnSpc>
              <a:buNone/>
              <a:defRPr/>
            </a:pPr>
            <a:r>
              <a:rPr lang="ru-RU" sz="2800" b="1" dirty="0" smtClean="0"/>
              <a:t>Задачи:</a:t>
            </a:r>
          </a:p>
          <a:p>
            <a:pPr>
              <a:lnSpc>
                <a:spcPct val="70000"/>
              </a:lnSpc>
              <a:buFont typeface="Wingdings" pitchFamily="2" charset="2"/>
              <a:buChar char="Ø"/>
              <a:defRPr/>
            </a:pPr>
            <a:r>
              <a:rPr lang="ru-RU" sz="2800" dirty="0" smtClean="0"/>
              <a:t> Знакомство </a:t>
            </a:r>
            <a:r>
              <a:rPr lang="ru-RU" sz="2800" dirty="0" smtClean="0"/>
              <a:t>с многообразием животного мира родного края</a:t>
            </a:r>
          </a:p>
          <a:p>
            <a:pPr>
              <a:lnSpc>
                <a:spcPct val="70000"/>
              </a:lnSpc>
              <a:buFont typeface="Wingdings" pitchFamily="2" charset="2"/>
              <a:buChar char="Ø"/>
              <a:defRPr/>
            </a:pPr>
            <a:r>
              <a:rPr lang="ru-RU" sz="2800" dirty="0" smtClean="0"/>
              <a:t> Анализ</a:t>
            </a:r>
            <a:r>
              <a:rPr lang="ru-RU" sz="2800" dirty="0" smtClean="0"/>
              <a:t>, отбор и составление задач о животных нашего края</a:t>
            </a:r>
          </a:p>
          <a:p>
            <a:pPr marL="514350" indent="-514350">
              <a:lnSpc>
                <a:spcPct val="70000"/>
              </a:lnSpc>
              <a:buFont typeface="Wingdings" pitchFamily="2" charset="2"/>
              <a:buChar char="Ø"/>
              <a:defRPr/>
            </a:pPr>
            <a:r>
              <a:rPr lang="ru-RU" sz="2800" dirty="0" smtClean="0"/>
              <a:t>Систематизация собранного материала</a:t>
            </a:r>
            <a:endParaRPr lang="ru-RU" sz="2800" dirty="0" smtClean="0"/>
          </a:p>
          <a:p>
            <a:pPr marL="514350" indent="-514350">
              <a:lnSpc>
                <a:spcPct val="70000"/>
              </a:lnSpc>
              <a:buFont typeface="Wingdings" pitchFamily="2" charset="2"/>
              <a:buChar char="Ø"/>
              <a:defRPr/>
            </a:pPr>
            <a:r>
              <a:rPr lang="ru-RU" sz="2800" dirty="0" smtClean="0"/>
              <a:t>Представление  </a:t>
            </a:r>
            <a:r>
              <a:rPr lang="ru-RU" sz="2800" dirty="0" smtClean="0"/>
              <a:t>задачника</a:t>
            </a:r>
            <a:r>
              <a:rPr lang="ru-RU" sz="2800" dirty="0" smtClean="0"/>
              <a:t>.</a:t>
            </a:r>
          </a:p>
          <a:p>
            <a:r>
              <a:rPr lang="ru-RU" b="1" dirty="0" smtClean="0"/>
              <a:t>Гипотеза</a:t>
            </a:r>
          </a:p>
          <a:p>
            <a:r>
              <a:rPr lang="ru-RU" dirty="0" smtClean="0"/>
              <a:t>если я  составлю задачи с иллюстрациями о животных, то ученикам первого класса  будет легче  их решать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85720" y="785794"/>
            <a:ext cx="4211668" cy="2000264"/>
          </a:xfrm>
        </p:spPr>
        <p:txBody>
          <a:bodyPr/>
          <a:lstStyle/>
          <a:p>
            <a:r>
              <a:rPr lang="ru-RU" dirty="0" smtClean="0"/>
              <a:t> «Всё есть число»</a:t>
            </a:r>
          </a:p>
          <a:p>
            <a:r>
              <a:rPr lang="ru-RU" dirty="0" smtClean="0"/>
              <a:t>                         Пифагор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429125" y="857233"/>
            <a:ext cx="4257676" cy="1928826"/>
          </a:xfrm>
        </p:spPr>
        <p:txBody>
          <a:bodyPr>
            <a:noAutofit/>
          </a:bodyPr>
          <a:lstStyle/>
          <a:p>
            <a:endParaRPr lang="ru-RU" dirty="0" smtClean="0"/>
          </a:p>
          <a:p>
            <a:r>
              <a:rPr lang="ru-RU" dirty="0" smtClean="0"/>
              <a:t>«Дайте мне точку опоры и я поверну Землю»…</a:t>
            </a:r>
          </a:p>
          <a:p>
            <a:r>
              <a:rPr lang="ru-RU" dirty="0" smtClean="0"/>
              <a:t>                                  Архимед</a:t>
            </a:r>
            <a:endParaRPr lang="ru-RU" dirty="0"/>
          </a:p>
        </p:txBody>
      </p:sp>
      <p:pic>
        <p:nvPicPr>
          <p:cNvPr id="13" name="Содержимое 12" descr="Domenico-Fetti Archimedes 1620.jpg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786058"/>
            <a:ext cx="285752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Содержимое 13" descr="Пифагор Самосский биография, фото, истории - древнегреческий математик, философ, путешественник, создатель школы пифагорейцев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714620"/>
            <a:ext cx="314327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Анкета включала в себя 2 вопроса и несколько  вариантов ответа: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1. Какие задания на уроках математики больше всего любите выполнять?  </a:t>
            </a:r>
          </a:p>
          <a:p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57158" y="3143248"/>
          <a:ext cx="7929618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286248" y="3786190"/>
          <a:ext cx="4607821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429684" cy="11327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2. Если бы вы были составителями задачника, то на какую тему составили задачи? </a:t>
            </a:r>
            <a:endParaRPr lang="ru-RU" sz="2400" dirty="0"/>
          </a:p>
        </p:txBody>
      </p:sp>
      <p:pic>
        <p:nvPicPr>
          <p:cNvPr id="4" name="Содержимое 7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2446" y="2247543"/>
            <a:ext cx="6479108" cy="3764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РАБОТЫ НАД ПРОЕКТОМ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3960492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Подготовительный этап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/>
            <a:r>
              <a:rPr lang="ru-RU" dirty="0" smtClean="0"/>
              <a:t>Составление анкеты.</a:t>
            </a:r>
          </a:p>
          <a:p>
            <a:pPr lvl="0"/>
            <a:r>
              <a:rPr lang="ru-RU" dirty="0" smtClean="0"/>
              <a:t>Проведение анкеты среди учащихся </a:t>
            </a:r>
            <a:r>
              <a:rPr lang="ru-RU" dirty="0" smtClean="0"/>
              <a:t>2-4</a:t>
            </a:r>
            <a:r>
              <a:rPr lang="ru-RU" dirty="0" smtClean="0"/>
              <a:t> </a:t>
            </a:r>
            <a:r>
              <a:rPr lang="ru-RU" dirty="0" smtClean="0"/>
              <a:t>классов.</a:t>
            </a:r>
          </a:p>
          <a:p>
            <a:pPr lvl="0"/>
            <a:r>
              <a:rPr lang="ru-RU" dirty="0" smtClean="0"/>
              <a:t>Обработка данных анкеты.</a:t>
            </a:r>
          </a:p>
          <a:p>
            <a:pPr lvl="0"/>
            <a:r>
              <a:rPr lang="ru-RU" dirty="0" smtClean="0"/>
              <a:t>Оформление результатов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Организационный этап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357298"/>
            <a:ext cx="8229600" cy="4389120"/>
          </a:xfrm>
        </p:spPr>
        <p:txBody>
          <a:bodyPr/>
          <a:lstStyle/>
          <a:p>
            <a:pPr lvl="0"/>
            <a:r>
              <a:rPr lang="ru-RU" dirty="0" smtClean="0"/>
              <a:t>Выбрать из учебника задачи о животных.</a:t>
            </a:r>
          </a:p>
          <a:p>
            <a:pPr lvl="0"/>
            <a:r>
              <a:rPr lang="ru-RU" dirty="0" smtClean="0"/>
              <a:t>Найти информацию в энциклопедиях и справочниках.</a:t>
            </a:r>
          </a:p>
          <a:p>
            <a:pPr lvl="0"/>
            <a:r>
              <a:rPr lang="ru-RU" dirty="0" smtClean="0"/>
              <a:t>Составить задачи, используя найденную информацию.</a:t>
            </a:r>
          </a:p>
          <a:p>
            <a:pPr lvl="0"/>
            <a:r>
              <a:rPr lang="ru-RU" dirty="0" smtClean="0"/>
              <a:t>Иллюстрирование  проекта.</a:t>
            </a:r>
          </a:p>
          <a:p>
            <a:endParaRPr lang="ru-RU" dirty="0"/>
          </a:p>
        </p:txBody>
      </p:sp>
      <p:pic>
        <p:nvPicPr>
          <p:cNvPr id="1026" name="Picture 2" descr="D:\практика\анимашки\dambo_2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3071810"/>
            <a:ext cx="1495425" cy="1752600"/>
          </a:xfrm>
          <a:prstGeom prst="rect">
            <a:avLst/>
          </a:prstGeom>
          <a:noFill/>
        </p:spPr>
      </p:pic>
      <p:pic>
        <p:nvPicPr>
          <p:cNvPr id="3" name="Picture 3" descr="D:\практика\анимашки\eda_2[1]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786322"/>
            <a:ext cx="2266950" cy="1704975"/>
          </a:xfrm>
          <a:prstGeom prst="rect">
            <a:avLst/>
          </a:prstGeom>
          <a:noFill/>
        </p:spPr>
      </p:pic>
      <p:pic>
        <p:nvPicPr>
          <p:cNvPr id="4" name="Picture 4" descr="D:\практика\анимашки\multfilm-1[1]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500570"/>
            <a:ext cx="2238375" cy="2162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7144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Этап оформления и создания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2357430"/>
            <a:ext cx="8229600" cy="4389120"/>
          </a:xfrm>
        </p:spPr>
        <p:txBody>
          <a:bodyPr/>
          <a:lstStyle/>
          <a:p>
            <a:pPr lvl="0"/>
            <a:r>
              <a:rPr lang="ru-RU" dirty="0" smtClean="0"/>
              <a:t>Презентация задачника по математике</a:t>
            </a:r>
          </a:p>
          <a:p>
            <a:pPr lvl="0"/>
            <a:r>
              <a:rPr lang="ru-RU" dirty="0" smtClean="0"/>
              <a:t>Публикация задачника.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1" name="Picture 3" descr="C:\Users\Дрогоруб\Desktop\Яназадачник\SAM_28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14818"/>
            <a:ext cx="3393273" cy="22621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Дрогоруб\Desktop\Яназадачник\SAM_28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428868"/>
            <a:ext cx="2750331" cy="2476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Дрогоруб\Desktop\Яназадачник\SAM_28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953008"/>
            <a:ext cx="2857488" cy="1904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Дрогоруб\Desktop\Яназадачник\SAM_28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3643314"/>
            <a:ext cx="3286116" cy="2190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Вывод</a:t>
            </a:r>
            <a:endParaRPr lang="ru-RU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ходе работы у  </a:t>
            </a:r>
            <a:r>
              <a:rPr lang="ru-RU" dirty="0" smtClean="0"/>
              <a:t>меня </a:t>
            </a:r>
            <a:r>
              <a:rPr lang="ru-RU" dirty="0" smtClean="0"/>
              <a:t>  </a:t>
            </a:r>
            <a:r>
              <a:rPr lang="ru-RU" dirty="0" smtClean="0"/>
              <a:t>возник интерес к математике.</a:t>
            </a:r>
          </a:p>
          <a:p>
            <a:r>
              <a:rPr lang="ru-RU" dirty="0" smtClean="0"/>
              <a:t>Я </a:t>
            </a:r>
            <a:r>
              <a:rPr lang="ru-RU" dirty="0" smtClean="0"/>
              <a:t> </a:t>
            </a:r>
            <a:r>
              <a:rPr lang="ru-RU" dirty="0" smtClean="0"/>
              <a:t>научились планировать свою работу, пользоваться различными источниками информации, </a:t>
            </a:r>
            <a:r>
              <a:rPr lang="ru-RU" dirty="0" smtClean="0"/>
              <a:t>отбирать нужные </a:t>
            </a:r>
            <a:r>
              <a:rPr lang="ru-RU" dirty="0" smtClean="0"/>
              <a:t>материалы, </a:t>
            </a:r>
            <a:r>
              <a:rPr lang="ru-RU" dirty="0" smtClean="0"/>
              <a:t>анализировать полученные </a:t>
            </a:r>
            <a:r>
              <a:rPr lang="ru-RU" dirty="0" smtClean="0"/>
              <a:t>факты. </a:t>
            </a:r>
          </a:p>
          <a:p>
            <a:r>
              <a:rPr lang="ru-RU" dirty="0" smtClean="0"/>
              <a:t>За это время </a:t>
            </a:r>
            <a:r>
              <a:rPr lang="ru-RU" dirty="0" smtClean="0"/>
              <a:t> </a:t>
            </a:r>
            <a:r>
              <a:rPr lang="ru-RU" dirty="0" smtClean="0"/>
              <a:t>я </a:t>
            </a:r>
            <a:r>
              <a:rPr lang="ru-RU" dirty="0" smtClean="0"/>
              <a:t> пополнила  </a:t>
            </a:r>
            <a:r>
              <a:rPr lang="ru-RU" dirty="0" smtClean="0"/>
              <a:t>запас знаний по </a:t>
            </a:r>
            <a:r>
              <a:rPr lang="ru-RU" dirty="0" smtClean="0"/>
              <a:t>предмету окружающий мир, вела  </a:t>
            </a:r>
            <a:r>
              <a:rPr lang="ru-RU" dirty="0" smtClean="0"/>
              <a:t>исследовательскую работу, </a:t>
            </a:r>
            <a:r>
              <a:rPr lang="ru-RU" dirty="0" smtClean="0"/>
              <a:t>проявила заинтересованность</a:t>
            </a:r>
            <a:r>
              <a:rPr lang="ru-RU" dirty="0" smtClean="0"/>
              <a:t>, творчество, сотрудничество. 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285</TotalTime>
  <Words>246</Words>
  <Application>Microsoft Office PowerPoint</Application>
  <PresentationFormat>Экран (4:3)</PresentationFormat>
  <Paragraphs>45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Научно-исследовательский проект </vt:lpstr>
      <vt:lpstr>Цель, задачи, гипотеза</vt:lpstr>
      <vt:lpstr>Слайд 3</vt:lpstr>
      <vt:lpstr>Анкета включала в себя 2 вопроса и несколько  вариантов ответа: </vt:lpstr>
      <vt:lpstr>2. Если бы вы были составителями задачника, то на какую тему составили задачи? </vt:lpstr>
      <vt:lpstr>ЭТАПЫ РАБОТЫ НАД ПРОЕКТОМ</vt:lpstr>
      <vt:lpstr>Организационный этап </vt:lpstr>
      <vt:lpstr>Этап оформления и создания проекта </vt:lpstr>
      <vt:lpstr>Вывод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научно-практическая работа</dc:title>
  <dc:creator>Эльвира</dc:creator>
  <cp:lastModifiedBy>Дрогоруб</cp:lastModifiedBy>
  <cp:revision>28</cp:revision>
  <dcterms:created xsi:type="dcterms:W3CDTF">2012-02-06T07:29:58Z</dcterms:created>
  <dcterms:modified xsi:type="dcterms:W3CDTF">2017-02-13T04:00:25Z</dcterms:modified>
</cp:coreProperties>
</file>